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3B98-B134-4532-AB8A-1C82089DA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E092D6-6594-4A36-816B-30895BC0A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235A9-8BF7-4D04-82AA-373BFB586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3AB6C-9B7C-4562-9B78-E84DDD40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AF5F9-9D23-4D57-B8A9-AA0031571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65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1AE50-362F-4C69-A2F8-433B7085B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25464-0380-4337-A42B-C8F393399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6DFCD-CCDE-45D2-A9BC-F3E5C204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C5A80-F9D7-4FC9-9B25-5A8BC0FE5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285D1-8B79-44F6-8DDE-EF49A4F57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75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E65732-9A2E-40A6-B1C1-4ECD154635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145DA7-BF04-404F-B5C3-B3F9177AB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FE853-2352-4CC5-8B80-C7D1FC078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7C14F-DC0A-49F8-9E00-FC6BC7214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FE27D-64D8-4B60-9B73-982A9F3E3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5D405-11CE-442D-A2AA-5F5597D7F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641E6-7524-4882-BEE5-44C381917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0402F-9F23-4483-A82A-C3AC9D618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229AC-9392-4668-B889-4EA57EBB9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3B7AA-C017-416F-AB2B-E26FB58D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66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73150-8420-4AEF-B258-79C8CD7F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9BDE-4657-4E62-9F6B-FCDDF7A38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D0996-2733-4579-8A85-FC5B34A95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FF315-C76C-4B69-965C-841CE647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B7443-6F6D-4AA6-892F-FB5F3C9B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72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280BE-31BF-4411-955C-C19ABAB95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D1E83-C552-4424-922E-B75AC00F1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3F10E-802E-4596-ADB2-A84221F6E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342BB-2912-431A-A4CB-E0CF8062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88DB9-8A9A-47A6-85A8-63C58082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B0D1A-F930-4261-B14F-8F128313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6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8878-A8AA-447D-9F01-62A3CFBA1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6D07E-A5BE-4684-99BA-FFA3F9839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4C9AC-4046-415B-A7EA-538190E29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696777-BC9F-4C16-96C9-512B8EBFB3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F6630D-A3EA-4B08-8ADB-1FDFA4C48A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C66DEC-05F3-4CD2-A867-5DD4591CF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0B073C-9EA2-40A4-A506-F3FCA4AEE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2DD5B0-1419-4AA7-8EFE-8DB40867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82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3BD28-BC57-43C4-A285-ADB34879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B7B8C3-D614-4D27-9E90-9CC1CFD7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0E3D2-935B-4595-9C41-0AF214019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CD5E57-7854-411D-9BD0-AFE22F59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61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22CBBB-CD79-4D49-B14D-9270EE550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1BDE8-5A64-432C-86CF-0B31655B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A6F85-E40E-4479-9FA8-E79688FA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52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B2EA2-63DA-4980-93F3-0A89AA8AB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A37F9-0072-44E3-9AD3-91494A0C5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F5E43-A279-4B9C-A788-789C96A04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B469A-D3CD-44EA-A190-3A48D02ED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5AC9E-1B3E-4774-ACD5-4C9A94E5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231D5-1A08-4157-B2A6-6DFFCA67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58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3AFC9-E783-4C4E-AECD-7C150CD2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B5AE66-6D3A-4089-BB21-A9D230D43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9EB088-EFE2-416A-B2A6-C90C74095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22E4D-5572-4734-A4E6-C04D8AFB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1F4EF-94DB-4481-9880-91F00F52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7944A-9878-42CE-8981-F849C64A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7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A9320-5593-4A10-9136-A6BD99EFB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B6B1-E884-4FB4-A488-167ADD390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25EE1-6D60-4977-9F50-9E22CEC6F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55E5B-8D10-461E-99CF-EB9FFC0B4580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6F647-44A2-4BFF-A7B6-DCD6124A8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6293D-13F3-4A2C-B88C-61BAA598F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FF52C-D29B-4DF8-B27F-174739944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22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B220E-2051-41C9-9672-664187B9EC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Sambandh Bhusan Dhal</a:t>
            </a:r>
            <a:br>
              <a:rPr lang="en-US" b="1" dirty="0"/>
            </a:br>
            <a:r>
              <a:rPr lang="en-US" b="1" dirty="0"/>
              <a:t>UIN: 726006080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FB8D7-54E6-4AAB-954B-C56EEF1E92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6000" b="1" dirty="0"/>
              <a:t>WSAR: Complete Coverage Algorithm (CC) with search space division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D42683-FB0B-4ACF-AB44-EAC7A2A03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3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0E27-3E03-42C6-9111-CD9D11D0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5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b="1" dirty="0"/>
              <a:t>                                               CDP Vs Time Performance: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CD850A-CDFC-4370-B74A-8C2DDA520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2478"/>
            <a:ext cx="4377128" cy="337897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300F77-9010-434D-9DF4-B5320807A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128" y="1292478"/>
            <a:ext cx="3909633" cy="33789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59C2C2-5D53-4FA9-8F35-B8F30822C0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61" y="977462"/>
            <a:ext cx="3905239" cy="36939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3CCA5B8-5085-46FF-981E-C3CA954F11F6}"/>
              </a:ext>
            </a:extLst>
          </p:cNvPr>
          <p:cNvSpPr txBox="1"/>
          <p:nvPr/>
        </p:nvSpPr>
        <p:spPr>
          <a:xfrm>
            <a:off x="464695" y="5141626"/>
            <a:ext cx="11107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The first graph is for my proposed algorithm with heatmap 1 as input</a:t>
            </a:r>
          </a:p>
          <a:p>
            <a:r>
              <a:rPr lang="en-US" dirty="0"/>
              <a:t>            The second graph is for my proposed algorithm with heatmap 2 as input</a:t>
            </a:r>
          </a:p>
          <a:p>
            <a:r>
              <a:rPr lang="en-US" dirty="0"/>
              <a:t>            The third graph is for the base algorithm with heatmap 1</a:t>
            </a:r>
          </a:p>
          <a:p>
            <a:r>
              <a:rPr lang="en-US" dirty="0"/>
              <a:t> </a:t>
            </a:r>
          </a:p>
        </p:txBody>
      </p:sp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08DFB2A-A440-47B1-8416-592DFAFDBB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7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1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2842A-81CE-45FC-BAE3-6E435AD5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38" y="500062"/>
            <a:ext cx="10515600" cy="1325563"/>
          </a:xfrm>
        </p:spPr>
        <p:txBody>
          <a:bodyPr/>
          <a:lstStyle/>
          <a:p>
            <a:r>
              <a:rPr lang="en-US" b="1" dirty="0"/>
              <a:t>EFFICIENCY VS TIME PERFORMANCE: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903493-7C34-4461-9B7E-431D40028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89" y="1825625"/>
            <a:ext cx="8465821" cy="4351338"/>
          </a:xfr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2CF7F2-9A2A-41D7-A593-4200AB895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8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7A9D3-B3CB-4F47-904D-CD875878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Discussion of the algorithm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F67A1-2BF7-4D6F-AA50-5222753F7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Divides the search space in to 4 halves and searches each independently</a:t>
            </a:r>
          </a:p>
          <a:p>
            <a:r>
              <a:rPr lang="en-US" dirty="0"/>
              <a:t>Poor performance in comparison to base algorithm in terms of time taken for the graph to converge</a:t>
            </a:r>
          </a:p>
          <a:p>
            <a:r>
              <a:rPr lang="en-US" dirty="0"/>
              <a:t>Space complexity is greatly improved</a:t>
            </a:r>
          </a:p>
          <a:p>
            <a:r>
              <a:rPr lang="en-US" dirty="0"/>
              <a:t>The search path to identify points with high probability must be improved upon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6D0BC4-7F3E-409A-AB83-C2FB4D7608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55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120</Words>
  <Application>Microsoft Office PowerPoint</Application>
  <PresentationFormat>Widescreen</PresentationFormat>
  <Paragraphs>13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Sambandh Bhusan Dhal UIN: 726006080</vt:lpstr>
      <vt:lpstr>                                               CDP Vs Time Performance:</vt:lpstr>
      <vt:lpstr>EFFICIENCY VS TIME PERFORMANCE:</vt:lpstr>
      <vt:lpstr>Discussion of the algorithm: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Sambandh Bhusan Dhal UIN: 726006080</dc:title>
  <dc:creator>Sambandh Bhusan Dhal</dc:creator>
  <cp:lastModifiedBy>Sambandh Bhusan Dhal</cp:lastModifiedBy>
  <cp:revision>12</cp:revision>
  <dcterms:created xsi:type="dcterms:W3CDTF">2018-02-20T09:10:50Z</dcterms:created>
  <dcterms:modified xsi:type="dcterms:W3CDTF">2018-02-20T14:26:03Z</dcterms:modified>
</cp:coreProperties>
</file>

<file path=docProps/thumbnail.jpeg>
</file>